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0" r:id="rId4"/>
    <p:sldId id="257" r:id="rId5"/>
    <p:sldId id="258" r:id="rId6"/>
    <p:sldId id="296" r:id="rId7"/>
    <p:sldId id="297" r:id="rId8"/>
    <p:sldId id="289" r:id="rId9"/>
    <p:sldId id="271" r:id="rId10"/>
    <p:sldId id="291" r:id="rId11"/>
    <p:sldId id="292" r:id="rId12"/>
    <p:sldId id="277" r:id="rId13"/>
    <p:sldId id="293" r:id="rId14"/>
    <p:sldId id="263" r:id="rId15"/>
    <p:sldId id="266" r:id="rId16"/>
    <p:sldId id="294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6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68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94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014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49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1672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0913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342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4870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15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75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468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484EA-46BF-4331-B798-478E7C41B1B1}" type="datetimeFigureOut">
              <a:rPr lang="pt-BR" smtClean="0"/>
              <a:t>28/09/2018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58DEF-26B9-4307-BE36-D2FCCFF7E52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470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409929A-729B-4419-91E9-53F2575D27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2" r="6163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2FB2F7E-9F61-4009-898E-7D39D4A72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SMAUG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8B843F-2789-4815-BA69-B6D0E263E0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Calculo 1 </a:t>
            </a:r>
          </a:p>
        </p:txBody>
      </p:sp>
    </p:spTree>
    <p:extLst>
      <p:ext uri="{BB962C8B-B14F-4D97-AF65-F5344CB8AC3E}">
        <p14:creationId xmlns:p14="http://schemas.microsoft.com/office/powerpoint/2010/main" val="1154070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95DAC4-F3D1-41B6-8A92-297A57BCA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Enredo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5BDB613-7026-45B1-B86A-E7A043F3C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00" y="478232"/>
            <a:ext cx="2789902" cy="27899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B5A39111-2014-4AF0-AE3D-D4D3F4E74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97" y="3589867"/>
            <a:ext cx="2977708" cy="278892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306430-233C-4517-828E-8D555FE5B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pt-BR" sz="1500">
                <a:solidFill>
                  <a:srgbClr val="FFFFFF"/>
                </a:solidFill>
              </a:rPr>
              <a:t>Este é um jogo RPG, sendo assim, seu principal objetivo é narrar uma história, inserindo o jogador no universo do jogo, com dinamismo, ao qual ele assume o papel do protagonista. Amy e Greg são dois melhores amigos que passam suas tardes jogando videogame e comendo pizza. Um dia, compram uma fita chamada “Tales of seasons”, a qual ambos passam horas jogando. </a:t>
            </a:r>
          </a:p>
          <a:p>
            <a:pPr marL="0"/>
            <a:r>
              <a:rPr lang="pt-BR" sz="1500">
                <a:solidFill>
                  <a:srgbClr val="FFFFFF"/>
                </a:solidFill>
              </a:rPr>
              <a:t>Após horas jogando, a mãe de Greg diz “Meninos, vão brincar lá fora, está um lindo dia...”,porém, ambos continuam a jogar. Quando a mãe de Greg sai, a fita começa a brilhar, e ambos são sugados para dentro do jogo. Agora, ambos devem lutar para zerar o jogo, para que assim possam voltar para o mundo real. </a:t>
            </a:r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83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64CB37-B6DA-4037-B76F-63E14357C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/>
              <a:t>Publico alvo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B18E74-467F-4E51-ACBF-3AEDE2A74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t-BR"/>
              <a:t>Jovens </a:t>
            </a:r>
          </a:p>
          <a:p>
            <a:r>
              <a:rPr lang="pt-BR"/>
              <a:t>Adultos </a:t>
            </a:r>
          </a:p>
          <a:p>
            <a:r>
              <a:rPr lang="pt-BR"/>
              <a:t>Publico feminino 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67A1A50-3BFE-47D3-A31A-61DA4B548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670115"/>
            <a:ext cx="1405372" cy="139211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80DA7A1-05EE-4FF4-85E3-F42334EB3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492" y="228284"/>
            <a:ext cx="5286810" cy="314680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80FC816-939F-4CA6-BEEA-580C4102F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5491" y="3494821"/>
            <a:ext cx="5286810" cy="299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7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39EB6A-4C1F-4B9A-959B-26546ED1C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pt-BR"/>
              <a:t>Personagens</a:t>
            </a:r>
            <a:endParaRPr lang="pt-BR" dirty="0"/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B99F60D9-4166-4EC6-BE38-61E81A5A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pic>
        <p:nvPicPr>
          <p:cNvPr id="11" name="Espaço Reservado para Conteúdo 7">
            <a:extLst>
              <a:ext uri="{FF2B5EF4-FFF2-40B4-BE49-F238E27FC236}">
                <a16:creationId xmlns:a16="http://schemas.microsoft.com/office/drawing/2014/main" id="{3B793A59-D62A-4C90-84E3-44A72CED94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" r="2" b="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1251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39EB6A-4C1F-4B9A-959B-26546ED1C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Personagens</a:t>
            </a:r>
          </a:p>
        </p:txBody>
      </p:sp>
      <p:pic>
        <p:nvPicPr>
          <p:cNvPr id="16" name="Espaço Reservado para Conteúdo 15">
            <a:extLst>
              <a:ext uri="{FF2B5EF4-FFF2-40B4-BE49-F238E27FC236}">
                <a16:creationId xmlns:a16="http://schemas.microsoft.com/office/drawing/2014/main" id="{E6589964-0892-4C01-88A9-8961E2512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283" y="1675227"/>
            <a:ext cx="735743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93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5E2D4E-6492-4344-9D63-C62765F42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Armas x Items</a:t>
            </a:r>
          </a:p>
        </p:txBody>
      </p:sp>
      <p:pic>
        <p:nvPicPr>
          <p:cNvPr id="21" name="Espaço Reservado para Conteúdo 17">
            <a:extLst>
              <a:ext uri="{FF2B5EF4-FFF2-40B4-BE49-F238E27FC236}">
                <a16:creationId xmlns:a16="http://schemas.microsoft.com/office/drawing/2014/main" id="{F8A2CB13-33CD-445E-9DD8-566CD1D145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" r="6245" b="-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3B0FE7A9-4F44-4641-95B6-1CC7F09E8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8" y="1984230"/>
            <a:ext cx="1238250" cy="391477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B774D83E-A3CD-4233-B0D5-7D356A2349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62" y="2142307"/>
            <a:ext cx="952500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12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47A1D-5B98-4DEA-98EC-E701E6742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6387102" cy="1325563"/>
          </a:xfrm>
        </p:spPr>
        <p:txBody>
          <a:bodyPr>
            <a:normAutofit/>
          </a:bodyPr>
          <a:lstStyle/>
          <a:p>
            <a:r>
              <a:rPr lang="pt-BR"/>
              <a:t>Mecânica adicional 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B95B94E-F10C-40F8-A366-C2EEF9281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2" y="2871982"/>
            <a:ext cx="6382657" cy="3181684"/>
          </a:xfrm>
        </p:spPr>
        <p:txBody>
          <a:bodyPr anchor="t">
            <a:normAutofit/>
          </a:bodyPr>
          <a:lstStyle/>
          <a:p>
            <a:r>
              <a:rPr lang="pt-BR" sz="1800" dirty="0"/>
              <a:t>Utilização de joystick USB</a:t>
            </a:r>
          </a:p>
          <a:p>
            <a:r>
              <a:rPr lang="pt-BR" sz="1800" dirty="0"/>
              <a:t>Pause game </a:t>
            </a:r>
          </a:p>
          <a:p>
            <a:r>
              <a:rPr lang="pt-BR" sz="1800" dirty="0" err="1"/>
              <a:t>Save</a:t>
            </a:r>
            <a:r>
              <a:rPr lang="pt-BR" sz="1800" dirty="0"/>
              <a:t> game</a:t>
            </a:r>
          </a:p>
          <a:p>
            <a:pPr marL="0" indent="0">
              <a:buNone/>
            </a:pPr>
            <a:endParaRPr lang="pt-BR" sz="1800" dirty="0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9" name="Espaço Reservado para Conteúdo 3">
            <a:extLst>
              <a:ext uri="{FF2B5EF4-FFF2-40B4-BE49-F238E27FC236}">
                <a16:creationId xmlns:a16="http://schemas.microsoft.com/office/drawing/2014/main" id="{CB628D8B-9DC6-4D09-BD1C-4BAB13BFB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2137" y="342696"/>
            <a:ext cx="2779875" cy="2779875"/>
          </a:xfrm>
          <a:prstGeom prst="rect">
            <a:avLst/>
          </a:prstGeom>
        </p:spPr>
      </p:pic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Resultado de imagem para joystick">
            <a:extLst>
              <a:ext uri="{FF2B5EF4-FFF2-40B4-BE49-F238E27FC236}">
                <a16:creationId xmlns:a16="http://schemas.microsoft.com/office/drawing/2014/main" id="{268F4D62-486A-4DA0-88F1-D97D71EC5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2138" y="3735414"/>
            <a:ext cx="2779874" cy="277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B0D0202-ADC9-4C6B-85AB-8FE379048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988" y="4149401"/>
            <a:ext cx="4028660" cy="226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9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0EBD2-9217-4417-AE6E-1D34E0EA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Áudio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8FB915-6DC8-464E-B682-803AF2981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Músicas folk, convertidas para chiptune, típicas de </a:t>
            </a:r>
            <a:r>
              <a:rPr lang="pt-BR" dirty="0" err="1"/>
              <a:t>RPGs</a:t>
            </a:r>
            <a:r>
              <a:rPr lang="pt-BR" dirty="0"/>
              <a:t>.</a:t>
            </a:r>
          </a:p>
          <a:p>
            <a:r>
              <a:rPr lang="pt-BR" dirty="0"/>
              <a:t>Feedback sonoro de todas as interações com o jogo (por exemplo, pulos, ataques) 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bg2">
            <a:hlinkClick r:id="" action="ppaction://media"/>
            <a:extLst>
              <a:ext uri="{FF2B5EF4-FFF2-40B4-BE49-F238E27FC236}">
                <a16:creationId xmlns:a16="http://schemas.microsoft.com/office/drawing/2014/main" id="{B36B0D7B-2851-4339-9BEB-274EE55F49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9373" y="3391694"/>
            <a:ext cx="609600" cy="609600"/>
          </a:xfrm>
          <a:prstGeom prst="rect">
            <a:avLst/>
          </a:prstGeom>
        </p:spPr>
      </p:pic>
      <p:pic>
        <p:nvPicPr>
          <p:cNvPr id="5" name="The Adventure Begins 8-bit remix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B96BD7F2-BE29-4F89-A545-0E3D5599AD8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91269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2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86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25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13E161D-9401-43E4-A853-F762366BA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9DBA00-76E9-4F37-AA64-CA352B697908}"/>
              </a:ext>
            </a:extLst>
          </p:cNvPr>
          <p:cNvSpPr txBox="1"/>
          <p:nvPr/>
        </p:nvSpPr>
        <p:spPr>
          <a:xfrm>
            <a:off x="145774" y="135379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800" b="1" i="0" u="none" strike="noStrike" kern="1200" cap="none" spc="0" normalizeH="0" baseline="0" noProof="0" dirty="0">
                <a:ln>
                  <a:noFill/>
                </a:ln>
                <a:solidFill>
                  <a:srgbClr val="E0B5F1"/>
                </a:solidFill>
                <a:effectLst/>
                <a:uLnTx/>
                <a:uFillTx/>
                <a:latin typeface="Gumball" panose="00000400000000000000" pitchFamily="2" charset="0"/>
                <a:ea typeface="+mn-ea"/>
                <a:cs typeface="+mn-cs"/>
              </a:rPr>
              <a:t>Tales </a:t>
            </a:r>
            <a:r>
              <a:rPr kumimoji="0" lang="pt-BR" sz="88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20000"/>
                    <a:lumOff val="80000"/>
                  </a:srgbClr>
                </a:solidFill>
                <a:effectLst/>
                <a:uLnTx/>
                <a:uFillTx/>
                <a:latin typeface="Gumball" panose="00000400000000000000" pitchFamily="2" charset="0"/>
                <a:ea typeface="+mn-ea"/>
                <a:cs typeface="+mn-cs"/>
              </a:rPr>
              <a:t>of</a:t>
            </a:r>
            <a:r>
              <a:rPr kumimoji="0" lang="pt-BR" sz="8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umball" panose="00000400000000000000" pitchFamily="2" charset="0"/>
                <a:ea typeface="+mn-ea"/>
                <a:cs typeface="+mn-cs"/>
              </a:rPr>
              <a:t> </a:t>
            </a:r>
            <a:r>
              <a:rPr kumimoji="0" lang="pt-BR" sz="8800" b="1" i="0" u="none" strike="noStrike" kern="1200" cap="none" spc="0" normalizeH="0" baseline="0" noProof="0" dirty="0">
                <a:ln>
                  <a:noFill/>
                </a:ln>
                <a:solidFill>
                  <a:srgbClr val="FF99FF"/>
                </a:solidFill>
                <a:effectLst/>
                <a:uLnTx/>
                <a:uFillTx/>
                <a:latin typeface="Gumball" panose="00000400000000000000" pitchFamily="2" charset="0"/>
                <a:ea typeface="+mn-ea"/>
                <a:cs typeface="+mn-cs"/>
              </a:rPr>
              <a:t>seasons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06B1C-97FA-4144-9A9C-9FF75172CBBF}"/>
              </a:ext>
            </a:extLst>
          </p:cNvPr>
          <p:cNvSpPr txBox="1"/>
          <p:nvPr/>
        </p:nvSpPr>
        <p:spPr>
          <a:xfrm>
            <a:off x="0" y="294861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Pixel Emulator" panose="02000500000000000000" pitchFamily="2" charset="0"/>
                <a:ea typeface="+mn-ea"/>
                <a:cs typeface="+mn-cs"/>
              </a:rPr>
              <a:t>JOGOS DIGITAIS – NOTURNO – 2/2018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27967B-A2B0-4AFA-89D8-37A831632471}"/>
              </a:ext>
            </a:extLst>
          </p:cNvPr>
          <p:cNvSpPr txBox="1"/>
          <p:nvPr/>
        </p:nvSpPr>
        <p:spPr>
          <a:xfrm>
            <a:off x="0" y="4296784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intendo NES Font" panose="00000400000000000000" pitchFamily="2" charset="0"/>
                <a:ea typeface="+mn-ea"/>
                <a:cs typeface="+mn-cs"/>
              </a:rPr>
              <a:t>MARIO HENRIQUE AGREGADO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intendo NES Font" panose="00000400000000000000" pitchFamily="2" charset="0"/>
                <a:ea typeface="+mn-ea"/>
                <a:cs typeface="+mn-cs"/>
              </a:rPr>
              <a:t>TAYLA TINEU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208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FDD21C8-3E41-4F68-8652-0B560745D7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99CF02-EE32-43FA-833D-3410C645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Introdução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C78F8A-C975-47E9-B3B2-830FB29DE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032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24F0B-73D6-4DD4-BD57-7FC4BE20F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RPG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3CCDDA-F93E-44DE-9280-D2AF345C0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RPG e um jogo no qual você assume o papel de um personagem que tem missão. </a:t>
            </a:r>
          </a:p>
          <a:p>
            <a:r>
              <a:rPr lang="pt-BR" dirty="0"/>
              <a:t>Em </a:t>
            </a:r>
            <a:r>
              <a:rPr lang="pt-BR" dirty="0" err="1"/>
              <a:t>RPG’s</a:t>
            </a:r>
            <a:r>
              <a:rPr lang="pt-BR" dirty="0"/>
              <a:t> você deve enfrentar inimigos, coletar recursos e fazer missões para subir de nível e poder prosseguir no jogo em direção a cumprir sua historia.</a:t>
            </a:r>
          </a:p>
          <a:p>
            <a:r>
              <a:rPr lang="pt-BR" dirty="0"/>
              <a:t>Em boa parte das vezes o jogador assume o papel de herói que deve salvar o mundo ou uma personagem especifica que foi sequestrada pelo vilão.</a:t>
            </a:r>
          </a:p>
        </p:txBody>
      </p:sp>
    </p:spTree>
    <p:extLst>
      <p:ext uri="{BB962C8B-B14F-4D97-AF65-F5344CB8AC3E}">
        <p14:creationId xmlns:p14="http://schemas.microsoft.com/office/powerpoint/2010/main" val="338783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7E35-3CC6-490C-9855-BFE0A2466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4526280"/>
            <a:ext cx="7410681" cy="1737360"/>
          </a:xfrm>
        </p:spPr>
        <p:txBody>
          <a:bodyPr>
            <a:normAutofit/>
          </a:bodyPr>
          <a:lstStyle/>
          <a:p>
            <a:r>
              <a:rPr lang="pt-BR" sz="4800"/>
              <a:t>RPG x Calculo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F1F05F-143C-4B0B-942B-6A9E16F0B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1"/>
            <a:ext cx="6251481" cy="4865964"/>
          </a:xfrm>
        </p:spPr>
        <p:txBody>
          <a:bodyPr anchor="ctr">
            <a:normAutofit/>
          </a:bodyPr>
          <a:lstStyle/>
          <a:p>
            <a:r>
              <a:rPr lang="pt-BR" sz="2400" dirty="0"/>
              <a:t>Probabilidade </a:t>
            </a:r>
          </a:p>
          <a:p>
            <a:r>
              <a:rPr lang="pt-BR" sz="2400" dirty="0"/>
              <a:t>Adição e subtração </a:t>
            </a:r>
          </a:p>
          <a:p>
            <a:r>
              <a:rPr lang="pt-BR" sz="2400" dirty="0"/>
              <a:t>Funções crescentes/decrescentes 	</a:t>
            </a:r>
          </a:p>
          <a:p>
            <a:pPr lvl="1"/>
            <a:r>
              <a:rPr lang="pt-BR" dirty="0"/>
              <a:t>Aperfeiçoamento de armas </a:t>
            </a:r>
          </a:p>
          <a:p>
            <a:pPr lvl="1"/>
            <a:r>
              <a:rPr lang="pt-BR" dirty="0"/>
              <a:t>XP</a:t>
            </a:r>
          </a:p>
          <a:p>
            <a:pPr lvl="1"/>
            <a:r>
              <a:rPr lang="pt-BR" dirty="0" err="1"/>
              <a:t>Niveis</a:t>
            </a:r>
            <a:r>
              <a:rPr lang="pt-BR" dirty="0"/>
              <a:t> (</a:t>
            </a:r>
            <a:r>
              <a:rPr lang="pt-BR" dirty="0" err="1"/>
              <a:t>level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) </a:t>
            </a:r>
          </a:p>
          <a:p>
            <a:pPr lvl="1"/>
            <a:r>
              <a:rPr lang="pt-BR" dirty="0" err="1"/>
              <a:t>Buff</a:t>
            </a:r>
            <a:r>
              <a:rPr lang="pt-BR" dirty="0"/>
              <a:t>/</a:t>
            </a:r>
            <a:r>
              <a:rPr lang="pt-BR" dirty="0" err="1"/>
              <a:t>debuff</a:t>
            </a:r>
            <a:endParaRPr lang="pt-BR" dirty="0"/>
          </a:p>
          <a:p>
            <a:pPr lvl="1"/>
            <a:r>
              <a:rPr lang="pt-BR" dirty="0"/>
              <a:t>Dano </a:t>
            </a:r>
          </a:p>
          <a:p>
            <a:pPr lvl="1"/>
            <a:r>
              <a:rPr lang="pt-BR" dirty="0"/>
              <a:t>HP</a:t>
            </a:r>
          </a:p>
          <a:p>
            <a:pPr lvl="1"/>
            <a:r>
              <a:rPr lang="pt-BR" dirty="0"/>
              <a:t>Balanceamento </a:t>
            </a:r>
          </a:p>
          <a:p>
            <a:endParaRPr lang="pt-BR" sz="18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0B899A0-4EF2-4BBE-9F73-4E6267A34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7" r="17917" b="-2"/>
          <a:stretch/>
        </p:blipFill>
        <p:spPr>
          <a:xfrm>
            <a:off x="6492114" y="10"/>
            <a:ext cx="5699887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28738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723850-BA13-448B-B8A8-27F4FB3BE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pt-BR" sz="3000">
                <a:solidFill>
                  <a:srgbClr val="FFFFFF"/>
                </a:solidFill>
              </a:rPr>
              <a:t>Plano cartesiano e funções na arte 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5487CB-2D83-4074-867D-2F531591A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631BE889-5BB0-45A6-BEE6-187C3DE1B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932" y="365506"/>
            <a:ext cx="8120122" cy="597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19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0EC044-8B4F-4E44-965F-0CC7180FF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Funções e balanceamento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F1DD6B-D054-4082-A470-37E87B826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b="1" u="sng" dirty="0"/>
              <a:t>HP</a:t>
            </a:r>
            <a:r>
              <a:rPr lang="pt-BR" u="sng" dirty="0"/>
              <a:t>: F(nível)= Nível*55-10</a:t>
            </a:r>
            <a:endParaRPr lang="pt-BR" dirty="0"/>
          </a:p>
          <a:p>
            <a:r>
              <a:rPr lang="pt-BR" b="1" u="sng" dirty="0"/>
              <a:t>MP</a:t>
            </a:r>
            <a:r>
              <a:rPr lang="pt-BR" u="sng" dirty="0"/>
              <a:t>: F(nível)= Nível*10</a:t>
            </a:r>
            <a:endParaRPr lang="pt-BR" dirty="0"/>
          </a:p>
          <a:p>
            <a:r>
              <a:rPr lang="pt-BR" b="1" u="sng" dirty="0"/>
              <a:t>DanoP1: </a:t>
            </a:r>
            <a:r>
              <a:rPr lang="pt-BR" u="sng" dirty="0"/>
              <a:t>F(nível)= </a:t>
            </a:r>
            <a:r>
              <a:rPr lang="pt-BR" u="sng" dirty="0" err="1"/>
              <a:t>Nivel</a:t>
            </a:r>
            <a:r>
              <a:rPr lang="pt-BR" u="sng" dirty="0"/>
              <a:t>*5+DanoArma</a:t>
            </a:r>
            <a:endParaRPr lang="pt-BR" dirty="0"/>
          </a:p>
          <a:p>
            <a:r>
              <a:rPr lang="pt-BR" b="1" u="sng" dirty="0"/>
              <a:t>DanoP2: </a:t>
            </a:r>
            <a:r>
              <a:rPr lang="pt-BR" u="sng" dirty="0"/>
              <a:t>F(nível)= </a:t>
            </a:r>
            <a:r>
              <a:rPr lang="pt-BR" u="sng" dirty="0" err="1"/>
              <a:t>Nivel</a:t>
            </a:r>
            <a:r>
              <a:rPr lang="pt-BR" u="sng" dirty="0"/>
              <a:t>*5+DanoArma</a:t>
            </a:r>
            <a:endParaRPr lang="pt-BR" dirty="0"/>
          </a:p>
          <a:p>
            <a:r>
              <a:rPr lang="pt-BR" b="1" u="sng" dirty="0"/>
              <a:t>Dano Arma</a:t>
            </a:r>
            <a:r>
              <a:rPr lang="pt-BR" u="sng" dirty="0"/>
              <a:t>: F(nível)= Nivel+10*1,5 </a:t>
            </a:r>
            <a:endParaRPr lang="pt-BR" dirty="0"/>
          </a:p>
          <a:p>
            <a:r>
              <a:rPr lang="pt-BR" b="1" u="sng" dirty="0"/>
              <a:t>Defesa Magica</a:t>
            </a:r>
            <a:r>
              <a:rPr lang="pt-BR" u="sng" dirty="0"/>
              <a:t>= F(nível)= Nivel+5*2</a:t>
            </a:r>
            <a:endParaRPr lang="pt-BR" dirty="0"/>
          </a:p>
          <a:p>
            <a:r>
              <a:rPr lang="pt-BR" b="1" u="sng" dirty="0"/>
              <a:t>Defesa </a:t>
            </a:r>
            <a:r>
              <a:rPr lang="pt-BR" b="1" u="sng" dirty="0" err="1"/>
              <a:t>Fisica</a:t>
            </a:r>
            <a:r>
              <a:rPr lang="pt-BR" b="1" u="sng" dirty="0"/>
              <a:t>:</a:t>
            </a:r>
            <a:r>
              <a:rPr lang="pt-BR" u="sng" dirty="0"/>
              <a:t> F(nível)= Nivel+5*2</a:t>
            </a:r>
            <a:endParaRPr lang="pt-BR" dirty="0"/>
          </a:p>
          <a:p>
            <a:r>
              <a:rPr lang="pt-BR" b="1" u="sng" dirty="0"/>
              <a:t>Dano </a:t>
            </a:r>
            <a:r>
              <a:rPr lang="pt-BR" b="1" u="sng" dirty="0" err="1"/>
              <a:t>Mob</a:t>
            </a:r>
            <a:r>
              <a:rPr lang="pt-BR" b="1" u="sng" dirty="0"/>
              <a:t>:</a:t>
            </a:r>
            <a:r>
              <a:rPr lang="pt-BR" u="sng" dirty="0"/>
              <a:t> F(nível)= </a:t>
            </a:r>
            <a:r>
              <a:rPr lang="pt-BR" u="sng" dirty="0" err="1"/>
              <a:t>Nivel</a:t>
            </a:r>
            <a:r>
              <a:rPr lang="pt-BR" u="sng" dirty="0"/>
              <a:t>*15-Defesa </a:t>
            </a:r>
            <a:r>
              <a:rPr lang="pt-BR" u="sng" dirty="0" err="1"/>
              <a:t>Fisica</a:t>
            </a:r>
            <a:endParaRPr lang="pt-BR" dirty="0"/>
          </a:p>
          <a:p>
            <a:r>
              <a:rPr lang="pt-BR" b="1" u="sng" dirty="0"/>
              <a:t>Experiencia necessária</a:t>
            </a:r>
            <a:r>
              <a:rPr lang="pt-BR" u="sng" dirty="0"/>
              <a:t>= F(nível)= 100*Nível-50</a:t>
            </a:r>
            <a:endParaRPr lang="pt-BR" dirty="0"/>
          </a:p>
          <a:p>
            <a:r>
              <a:rPr lang="pt-BR" b="1" u="sng" dirty="0"/>
              <a:t>HPMOB:</a:t>
            </a:r>
            <a:r>
              <a:rPr lang="pt-BR" u="sng" dirty="0"/>
              <a:t> F(nível)= </a:t>
            </a:r>
            <a:r>
              <a:rPr lang="pt-BR" u="sng" dirty="0" err="1"/>
              <a:t>Nivel</a:t>
            </a:r>
            <a:r>
              <a:rPr lang="pt-BR" u="sng" dirty="0"/>
              <a:t>*20*1,5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3753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037514-7EF9-498F-ABE3-DE2B2B30B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pt-BR" sz="4000"/>
              <a:t>Plataforma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C8DC8C-9A80-468B-8049-3A60015F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>
            <a:solidFill>
              <a:srgbClr val="F4B1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15B25E-33F1-4F46-BCFB-B4E3BCD93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endParaRPr lang="en-US" sz="2000"/>
          </a:p>
          <a:p>
            <a:pPr lvl="1"/>
            <a:r>
              <a:rPr lang="pt-BR" sz="2000"/>
              <a:t>Windows</a:t>
            </a:r>
            <a:endParaRPr lang="en-US" sz="2000"/>
          </a:p>
          <a:p>
            <a:pPr lvl="1"/>
            <a:r>
              <a:rPr lang="pt-BR" sz="2000"/>
              <a:t>Linux</a:t>
            </a:r>
          </a:p>
          <a:p>
            <a:pPr lvl="1"/>
            <a:r>
              <a:rPr lang="pt-BR" sz="2000"/>
              <a:t>Desenvolvido em python + pygame</a:t>
            </a:r>
            <a:endParaRPr lang="en-US" sz="2000"/>
          </a:p>
          <a:p>
            <a:endParaRPr lang="pt-BR" sz="20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F3EC608-7E9A-4883-B7C6-54C8107D6F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4" r="9780" b="-7"/>
          <a:stretch/>
        </p:blipFill>
        <p:spPr>
          <a:xfrm>
            <a:off x="6858851" y="481262"/>
            <a:ext cx="2213811" cy="285579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F9665D7-F63D-416E-B4E9-B27980563E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1" r="-307" b="3842"/>
          <a:stretch/>
        </p:blipFill>
        <p:spPr>
          <a:xfrm>
            <a:off x="4607488" y="3903050"/>
            <a:ext cx="4502726" cy="17354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3B3BDE7-34AF-46BF-8BA5-AD6BCD97BD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0" t="4760" r="2853" b="5505"/>
          <a:stretch/>
        </p:blipFill>
        <p:spPr>
          <a:xfrm>
            <a:off x="9528314" y="3750365"/>
            <a:ext cx="2199860" cy="204083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C895763-4977-41A8-BD29-CE83FACF3F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6" t="3764" r="2694" b="-2"/>
          <a:stretch/>
        </p:blipFill>
        <p:spPr>
          <a:xfrm>
            <a:off x="9356034" y="602415"/>
            <a:ext cx="2650435" cy="261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359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E60FC3-8D0A-49F4-9BD4-DDAD908FD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9940" y="365124"/>
            <a:ext cx="6172200" cy="182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Ambientação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BC66E3E2-40F8-479C-8DDD-3FC81D28DE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3695"/>
          <a:stretch/>
        </p:blipFill>
        <p:spPr>
          <a:xfrm>
            <a:off x="20" y="10"/>
            <a:ext cx="4639713" cy="685799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5DA1E8-CBC7-480E-B323-5B1C9E032C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69940" y="2322576"/>
            <a:ext cx="6172200" cy="3858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/>
              <a:t>Anos 90 </a:t>
            </a:r>
          </a:p>
          <a:p>
            <a:r>
              <a:rPr lang="en-US" sz="2400"/>
              <a:t>Inicio do jogo : mundo real, casa do protagonista </a:t>
            </a:r>
          </a:p>
          <a:p>
            <a:r>
              <a:rPr lang="en-US" sz="2400"/>
              <a:t>Durante o jogo : world of seasons, dentro do videogame</a:t>
            </a:r>
          </a:p>
          <a:p>
            <a:r>
              <a:rPr lang="en-US" sz="2400"/>
              <a:t>Final do jogo:  Underworld</a:t>
            </a:r>
          </a:p>
        </p:txBody>
      </p:sp>
    </p:spTree>
    <p:extLst>
      <p:ext uri="{BB962C8B-B14F-4D97-AF65-F5344CB8AC3E}">
        <p14:creationId xmlns:p14="http://schemas.microsoft.com/office/powerpoint/2010/main" val="603549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443</Words>
  <Application>Microsoft Office PowerPoint</Application>
  <PresentationFormat>Widescreen</PresentationFormat>
  <Paragraphs>61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Gumball</vt:lpstr>
      <vt:lpstr>Nintendo NES Font</vt:lpstr>
      <vt:lpstr>Pixel Emulator</vt:lpstr>
      <vt:lpstr>Office Theme</vt:lpstr>
      <vt:lpstr>SMAUG</vt:lpstr>
      <vt:lpstr>Apresentação do PowerPoint</vt:lpstr>
      <vt:lpstr>Introdução</vt:lpstr>
      <vt:lpstr>RPG</vt:lpstr>
      <vt:lpstr>RPG x Calculo </vt:lpstr>
      <vt:lpstr>Plano cartesiano e funções na arte  </vt:lpstr>
      <vt:lpstr>Funções e balanceamento </vt:lpstr>
      <vt:lpstr>Plataforma </vt:lpstr>
      <vt:lpstr>Ambientação</vt:lpstr>
      <vt:lpstr>Enredo</vt:lpstr>
      <vt:lpstr>Publico alvo</vt:lpstr>
      <vt:lpstr>Personagens</vt:lpstr>
      <vt:lpstr>Personagens</vt:lpstr>
      <vt:lpstr>Armas x Items</vt:lpstr>
      <vt:lpstr>Mecânica adicional </vt:lpstr>
      <vt:lpstr>Áudio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SMAUG</dc:title>
  <dc:creator>TAYLA TINEU</dc:creator>
  <cp:lastModifiedBy>TAYLA TINEU</cp:lastModifiedBy>
  <cp:revision>8</cp:revision>
  <dcterms:created xsi:type="dcterms:W3CDTF">2018-09-27T18:09:20Z</dcterms:created>
  <dcterms:modified xsi:type="dcterms:W3CDTF">2018-09-28T03:43:38Z</dcterms:modified>
</cp:coreProperties>
</file>